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9" r:id="rId3"/>
    <p:sldId id="256" r:id="rId4"/>
    <p:sldId id="267" r:id="rId5"/>
    <p:sldId id="260" r:id="rId6"/>
    <p:sldId id="271" r:id="rId7"/>
    <p:sldId id="263" r:id="rId8"/>
    <p:sldId id="261" r:id="rId9"/>
    <p:sldId id="265" r:id="rId10"/>
    <p:sldId id="266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DC58-C81E-44C5-A4FB-E5BA5F0DFA2D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1773D-DE6C-4CC9-A0D4-4E64D4C16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3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773D-DE6C-4CC9-A0D4-4E64D4C165D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2E706F-F726-4A7C-9AFD-96D44D4F2AB5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100E2B-3537-4B80-BCBF-C62C5F5FAD5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5" y="5589240"/>
            <a:ext cx="4392489" cy="10081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Воспитатель МБДОУ ДС № 17 «Веселые гномики» с. Небуг Михайленко </a:t>
            </a:r>
            <a:r>
              <a:rPr lang="ru-RU" smtClean="0"/>
              <a:t>Ирина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892" y="1700808"/>
            <a:ext cx="8640960" cy="2736305"/>
          </a:xfrm>
        </p:spPr>
        <p:txBody>
          <a:bodyPr/>
          <a:lstStyle/>
          <a:p>
            <a:r>
              <a:rPr lang="ru-RU" dirty="0" smtClean="0"/>
              <a:t>  Моя родословная</a:t>
            </a:r>
            <a:br>
              <a:rPr lang="ru-RU" dirty="0" smtClean="0"/>
            </a:br>
            <a:r>
              <a:rPr lang="ru-RU" dirty="0" smtClean="0"/>
              <a:t>    Герои Великой Отечественной Войны</a:t>
            </a:r>
            <a:br>
              <a:rPr lang="ru-RU" dirty="0" smtClean="0"/>
            </a:br>
            <a:r>
              <a:rPr lang="ru-RU" dirty="0" smtClean="0"/>
              <a:t> в нашей семье             </a:t>
            </a:r>
            <a:endParaRPr lang="ru-RU" dirty="0"/>
          </a:p>
        </p:txBody>
      </p:sp>
      <p:pic>
        <p:nvPicPr>
          <p:cNvPr id="2052" name="Picture 4" descr="https://avatars.mds.yandex.net/get-zen_doc/1222645/pub_5c07bbe5ba341100abc6f25d_5c07c0aaadc1e400aa8572a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86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1" cy="3672408"/>
          </a:xfrm>
        </p:spPr>
        <p:txBody>
          <a:bodyPr/>
          <a:lstStyle/>
          <a:p>
            <a:r>
              <a:rPr lang="ru-RU" dirty="0" smtClean="0"/>
              <a:t>Огромное спасибо и   низкий поклон за мирное небо над головой и вечная Вам память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8" name="Picture 4" descr="https://ds04.infourok.ru/uploads/ex/0316/0007b7bd-12f3f2bc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7" y="3284984"/>
            <a:ext cx="4464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3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250/255156/4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96469" cy="64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b48/00082197-cb1949a4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84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9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rshov.sarmo.ru/novosti/%D0%A1%D0%95%D0%9C%D0%AC%D0%AF%20%D0%9F%D0%9E%D0%91%D0%95%D0%94%D0%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2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9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3" name="Picture 9" descr="F: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6" cy="61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134289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2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" y="116632"/>
            <a:ext cx="4680520" cy="65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04924"/>
              </p:ext>
            </p:extLst>
          </p:nvPr>
        </p:nvGraphicFramePr>
        <p:xfrm>
          <a:off x="5004048" y="188640"/>
          <a:ext cx="3970907" cy="647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Документ" r:id="rId5" imgW="7707064" imgH="10673101" progId="Word.Document.12">
                  <p:embed/>
                </p:oleObj>
              </mc:Choice>
              <mc:Fallback>
                <p:oleObj name="Документ" r:id="rId5" imgW="7707064" imgH="106731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048" y="188640"/>
                        <a:ext cx="3970907" cy="647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52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020.radikal.ru/i709/1405/8a/4664c0a0844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367"/>
            <a:ext cx="8352928" cy="60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7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08826"/>
              </p:ext>
            </p:extLst>
          </p:nvPr>
        </p:nvGraphicFramePr>
        <p:xfrm>
          <a:off x="4716016" y="79316"/>
          <a:ext cx="4320480" cy="659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Документ" r:id="rId4" imgW="7506647" imgH="10648296" progId="Word.Document.12">
                  <p:embed/>
                </p:oleObj>
              </mc:Choice>
              <mc:Fallback>
                <p:oleObj name="Документ" r:id="rId4" imgW="7506647" imgH="10648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79316"/>
                        <a:ext cx="4320480" cy="6590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F:\1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3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120"/>
            <a:ext cx="439816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4365"/>
              </p:ext>
            </p:extLst>
          </p:nvPr>
        </p:nvGraphicFramePr>
        <p:xfrm>
          <a:off x="4694002" y="128120"/>
          <a:ext cx="4332294" cy="655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Документ" r:id="rId6" imgW="7517063" imgH="10652610" progId="Word.Document.12">
                  <p:embed/>
                </p:oleObj>
              </mc:Choice>
              <mc:Fallback>
                <p:oleObj name="Документ" r:id="rId6" imgW="7517063" imgH="10652610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002" y="128120"/>
                        <a:ext cx="4332294" cy="655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86168"/>
              </p:ext>
            </p:extLst>
          </p:nvPr>
        </p:nvGraphicFramePr>
        <p:xfrm>
          <a:off x="20947" y="-15147"/>
          <a:ext cx="4553866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Документ" r:id="rId4" imgW="7507366" imgH="10649734" progId="Word.Document.12">
                  <p:embed/>
                </p:oleObj>
              </mc:Choice>
              <mc:Fallback>
                <p:oleObj name="Документ" r:id="rId4" imgW="7507366" imgH="10649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47" y="-15147"/>
                        <a:ext cx="4553866" cy="666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5" name="Picture 29" descr="https://ds03.infourok.ru/uploads/ex/0b5d/000500e4-32fb111e/img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47" y="0"/>
            <a:ext cx="442485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 descr="https://kopernik62.ru/pictures/9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26" y="3573016"/>
            <a:ext cx="4020094" cy="30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073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33</Words>
  <Application>Microsoft Office PowerPoint</Application>
  <PresentationFormat>Экран (4:3)</PresentationFormat>
  <Paragraphs>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Документ</vt:lpstr>
      <vt:lpstr>  Моя родословная     Герои Великой Отечественной Войны  в нашей семье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Огромное спасибо и   низкий поклон за мирное небо над головой и вечная Вам память  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Metodist</cp:lastModifiedBy>
  <cp:revision>32</cp:revision>
  <dcterms:created xsi:type="dcterms:W3CDTF">2019-04-09T20:10:39Z</dcterms:created>
  <dcterms:modified xsi:type="dcterms:W3CDTF">2020-05-01T10:20:17Z</dcterms:modified>
</cp:coreProperties>
</file>