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9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1C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92" d="100"/>
          <a:sy n="92" d="100"/>
        </p:scale>
        <p:origin x="-123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4919-6C58-4D67-B693-727DDCA66B02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930F-1DAB-4C25-A68D-32A8EC49B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0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007" y="1489101"/>
            <a:ext cx="8703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Продуктивная  деятельность </a:t>
            </a:r>
          </a:p>
          <a:p>
            <a:pPr algn="ctr"/>
            <a:r>
              <a:rPr lang="ru-RU" sz="32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старшая компенсирующая группа №3</a:t>
            </a:r>
            <a:endParaRPr lang="ru-RU" sz="32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тема: «День Победы»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007" y="174451"/>
            <a:ext cx="870342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МБДОУ ДС №17 «Весёлые гномики»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с.Небуг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Воспитатель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Тямина Ольга Александровна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946"/>
            <a:ext cx="9135879" cy="6858000"/>
          </a:xfrm>
          <a:prstGeom prst="rect">
            <a:avLst/>
          </a:prstGeom>
        </p:spPr>
      </p:pic>
      <p:pic>
        <p:nvPicPr>
          <p:cNvPr id="1026" name="Picture 2" descr="C:\Users\Zver\Desktop\9 мая\IMG-20200507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5" y="2443943"/>
            <a:ext cx="3011286" cy="40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ver\Desktop\9 мая\IMG-20200507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9" y="1055716"/>
            <a:ext cx="3061162" cy="40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ver\Desktop\9 мая\IMG-20200502-WA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52" b="30644"/>
          <a:stretch/>
        </p:blipFill>
        <p:spPr bwMode="auto">
          <a:xfrm>
            <a:off x="116378" y="399011"/>
            <a:ext cx="2669458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946"/>
            <a:ext cx="9135879" cy="6858000"/>
          </a:xfrm>
          <a:prstGeom prst="rect">
            <a:avLst/>
          </a:prstGeom>
        </p:spPr>
      </p:pic>
      <p:pic>
        <p:nvPicPr>
          <p:cNvPr id="2051" name="Picture 3" descr="C:\Users\Zver\Desktop\9 мая\IMG-20200507-WA0009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81" y="2244437"/>
            <a:ext cx="2605000" cy="34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ver\Desktop\9 мая\IMG-20200507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24691"/>
            <a:ext cx="2834986" cy="37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ver\Desktop\9 мая\IMG-20200507-WA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16" y="773083"/>
            <a:ext cx="3358688" cy="44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946"/>
            <a:ext cx="9135879" cy="6858000"/>
          </a:xfrm>
          <a:prstGeom prst="rect">
            <a:avLst/>
          </a:prstGeom>
        </p:spPr>
      </p:pic>
      <p:pic>
        <p:nvPicPr>
          <p:cNvPr id="3074" name="Picture 2" descr="C:\Users\Zver\Desktop\9 мая\IMG-20200503-WA000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7" y="278946"/>
            <a:ext cx="2916891" cy="29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ver\Desktop\9 мая\IMG-20200502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74" y="852385"/>
            <a:ext cx="2962416" cy="40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ver\Desktop\9 мая\IMG-20200428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92" y="1739674"/>
            <a:ext cx="2813053" cy="45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" y="0"/>
            <a:ext cx="9135879" cy="6858000"/>
          </a:xfrm>
          <a:prstGeom prst="rect">
            <a:avLst/>
          </a:prstGeom>
        </p:spPr>
      </p:pic>
      <p:pic>
        <p:nvPicPr>
          <p:cNvPr id="4098" name="Picture 2" descr="C:\Users\Zver\Desktop\9 мая\IMG-20200505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1" y="123535"/>
            <a:ext cx="3088035" cy="28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ver\Desktop\9 мая\IMG-20200430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32" y="290367"/>
            <a:ext cx="3270524" cy="45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ver\Desktop\9 мая\IMG-20200504-WA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" t="21461" b="14460"/>
          <a:stretch/>
        </p:blipFill>
        <p:spPr bwMode="auto">
          <a:xfrm>
            <a:off x="4943719" y="3208712"/>
            <a:ext cx="4200281" cy="35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27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Metodist</cp:lastModifiedBy>
  <cp:revision>108</cp:revision>
  <dcterms:created xsi:type="dcterms:W3CDTF">2013-11-19T05:52:05Z</dcterms:created>
  <dcterms:modified xsi:type="dcterms:W3CDTF">2020-05-08T08:09:47Z</dcterms:modified>
</cp:coreProperties>
</file>