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738" y="332656"/>
            <a:ext cx="8132440" cy="147002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 № 17 «Весёлые гномики» с.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Небуг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Туапсинский район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772816"/>
            <a:ext cx="6400800" cy="52565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«Веточка Победы»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Дремлюга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 В.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Радько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А.</a:t>
            </a:r>
          </a:p>
        </p:txBody>
      </p:sp>
    </p:spTree>
    <p:extLst>
      <p:ext uri="{BB962C8B-B14F-4D97-AF65-F5344CB8AC3E}">
        <p14:creationId xmlns:p14="http://schemas.microsoft.com/office/powerpoint/2010/main" val="62894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3156942" cy="3168352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168352" cy="3951287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05053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880320" cy="4165923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38600" cy="3028950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13920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2880320" cy="3096344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106043" cy="4165923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36477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2724894" cy="2880320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/>
          <a:stretch/>
        </p:blipFill>
        <p:spPr>
          <a:xfrm>
            <a:off x="5076056" y="1340768"/>
            <a:ext cx="3168352" cy="3859216"/>
          </a:xfrm>
          <a:scene3d>
            <a:camera prst="perspectiveLef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509883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дошкольное образовательное учреждение  детский сад № 17 «Весёлые гномики» с. Небуг  муниципального образования  Туапсинский район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17 «Весёлые гномики» с. Небуг  муниципального образования  Туапсинский район  </dc:title>
  <dc:creator>Svetlana</dc:creator>
  <cp:lastModifiedBy>Svetlana</cp:lastModifiedBy>
  <cp:revision>4</cp:revision>
  <dcterms:created xsi:type="dcterms:W3CDTF">2020-05-08T08:20:59Z</dcterms:created>
  <dcterms:modified xsi:type="dcterms:W3CDTF">2020-05-08T08:46:59Z</dcterms:modified>
</cp:coreProperties>
</file>