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5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8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289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745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046200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0889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678134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8468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1828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044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578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788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797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5/30/2017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154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363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5/30/2017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223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267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811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5/30/2017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998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9119" y="226984"/>
            <a:ext cx="5553937" cy="8047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57776" y="2106204"/>
            <a:ext cx="627662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Аналитический отчет «Педагогические достижения за 2016-2017 учебный год»</a:t>
            </a:r>
          </a:p>
          <a:p>
            <a:pPr algn="ctr"/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редняя группа № 2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49139" y="5515862"/>
            <a:ext cx="3278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Я.С. Бухинник</a:t>
            </a:r>
            <a:endParaRPr lang="ru-RU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512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153" y="334801"/>
            <a:ext cx="8596668" cy="13208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ХАРАКТЕРИСТИКА ГРУППЫ: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153" y="995201"/>
            <a:ext cx="8596668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Списочный состав – 31 человек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Мальчиков-</a:t>
            </a: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</a:t>
            </a:r>
            <a:endParaRPr lang="ru-RU" sz="20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Девочек-</a:t>
            </a: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Возраст: 4-5 лет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006" y="1117600"/>
            <a:ext cx="5574544" cy="37064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345235"/>
            <a:ext cx="5283200" cy="3512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201058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Красный и фиолетовый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1658</TotalTime>
  <Words>35</Words>
  <Application>Microsoft Office PowerPoint</Application>
  <PresentationFormat>Широкоэкранный</PresentationFormat>
  <Paragraphs>8</Paragraphs>
  <Slides>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</vt:i4>
      </vt:variant>
    </vt:vector>
  </HeadingPairs>
  <TitlesOfParts>
    <vt:vector size="7" baseType="lpstr">
      <vt:lpstr>Arial</vt:lpstr>
      <vt:lpstr>Times New Roman</vt:lpstr>
      <vt:lpstr>Trebuchet MS</vt:lpstr>
      <vt:lpstr>Wingdings 3</vt:lpstr>
      <vt:lpstr>Аспект</vt:lpstr>
      <vt:lpstr>Презентация PowerPoint</vt:lpstr>
      <vt:lpstr>ХАРАКТЕРИСТИКА ГРУППЫ: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Яна Бухинник</dc:creator>
  <cp:lastModifiedBy>user</cp:lastModifiedBy>
  <cp:revision>31</cp:revision>
  <dcterms:created xsi:type="dcterms:W3CDTF">2017-05-24T11:14:47Z</dcterms:created>
  <dcterms:modified xsi:type="dcterms:W3CDTF">2017-05-30T13:28:59Z</dcterms:modified>
</cp:coreProperties>
</file>